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9"/>
    <p:restoredTop sz="94643"/>
  </p:normalViewPr>
  <p:slideViewPr>
    <p:cSldViewPr snapToGrid="0" snapToObjects="1">
      <p:cViewPr varScale="1">
        <p:scale>
          <a:sx n="112" d="100"/>
          <a:sy n="112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0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2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3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3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4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5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8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5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4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E3E3B-B3A0-6340-ADA1-9D12FADA0C12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58E46-F7E2-D64C-9E4B-E35579AE1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oftware.broadinstitute.org/software/igv/download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00BCC-3378-2145-86C3-3801FA58951F}"/>
              </a:ext>
            </a:extLst>
          </p:cNvPr>
          <p:cNvSpPr txBox="1"/>
          <p:nvPr/>
        </p:nvSpPr>
        <p:spPr>
          <a:xfrm>
            <a:off x="400050" y="537210"/>
            <a:ext cx="14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Installing IGV</a:t>
            </a:r>
          </a:p>
        </p:txBody>
      </p:sp>
    </p:spTree>
    <p:extLst>
      <p:ext uri="{BB962C8B-B14F-4D97-AF65-F5344CB8AC3E}">
        <p14:creationId xmlns:p14="http://schemas.microsoft.com/office/powerpoint/2010/main" val="43229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96EBC9-5A1C-0546-AF4F-23E0AC05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571500"/>
            <a:ext cx="8449056" cy="5280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903305-1565-ED41-A0D5-EDB20AD71ECE}"/>
              </a:ext>
            </a:extLst>
          </p:cNvPr>
          <p:cNvSpPr txBox="1"/>
          <p:nvPr/>
        </p:nvSpPr>
        <p:spPr>
          <a:xfrm>
            <a:off x="422910" y="6229350"/>
            <a:ext cx="646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and drag along the kb window to zoom in on specific regions</a:t>
            </a:r>
          </a:p>
        </p:txBody>
      </p:sp>
    </p:spTree>
    <p:extLst>
      <p:ext uri="{BB962C8B-B14F-4D97-AF65-F5344CB8AC3E}">
        <p14:creationId xmlns:p14="http://schemas.microsoft.com/office/powerpoint/2010/main" val="138404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D68CEE-EA3D-A24A-8BC2-CD83C25FAE1D}"/>
              </a:ext>
            </a:extLst>
          </p:cNvPr>
          <p:cNvSpPr/>
          <p:nvPr/>
        </p:nvSpPr>
        <p:spPr>
          <a:xfrm>
            <a:off x="662940" y="659815"/>
            <a:ext cx="7235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https://software.broadinstitute.org/software/igv/download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A624F-2716-1B46-B6AA-C3825C687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" y="1282625"/>
            <a:ext cx="7955280" cy="49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49794-8C99-5043-833E-C9F58650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252010"/>
            <a:ext cx="8058150" cy="5619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CE5FBB-F876-F54A-8E3C-CF3FA52B0571}"/>
              </a:ext>
            </a:extLst>
          </p:cNvPr>
          <p:cNvSpPr txBox="1"/>
          <p:nvPr/>
        </p:nvSpPr>
        <p:spPr>
          <a:xfrm>
            <a:off x="512064" y="6077027"/>
            <a:ext cx="5378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IGV tools can help you visualize </a:t>
            </a:r>
            <a:r>
              <a:rPr lang="en-US" dirty="0" err="1"/>
              <a:t>bedgraph</a:t>
            </a:r>
            <a:r>
              <a:rPr lang="en-US" dirty="0"/>
              <a:t> and bam files</a:t>
            </a:r>
          </a:p>
          <a:p>
            <a:r>
              <a:rPr lang="en-US" dirty="0"/>
              <a:t>Make sure genome is set to mm10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D94CF4-4800-BA45-8776-674A561EF21C}"/>
              </a:ext>
            </a:extLst>
          </p:cNvPr>
          <p:cNvCxnSpPr>
            <a:cxnSpLocks/>
          </p:cNvCxnSpPr>
          <p:nvPr/>
        </p:nvCxnSpPr>
        <p:spPr>
          <a:xfrm flipV="1">
            <a:off x="357759" y="826770"/>
            <a:ext cx="308610" cy="90297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88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245B7-E745-6440-A0FF-3117C63AC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05"/>
            <a:ext cx="9144000" cy="63823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B26B31-381A-8541-A126-6E7082A3936E}"/>
              </a:ext>
            </a:extLst>
          </p:cNvPr>
          <p:cNvCxnSpPr>
            <a:cxnSpLocks/>
          </p:cNvCxnSpPr>
          <p:nvPr/>
        </p:nvCxnSpPr>
        <p:spPr>
          <a:xfrm flipV="1">
            <a:off x="491490" y="560070"/>
            <a:ext cx="308610" cy="90297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0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C1850D-8C08-5D43-9B8E-B29B2C5C328D}"/>
              </a:ext>
            </a:extLst>
          </p:cNvPr>
          <p:cNvSpPr txBox="1"/>
          <p:nvPr/>
        </p:nvSpPr>
        <p:spPr>
          <a:xfrm>
            <a:off x="685800" y="6115050"/>
            <a:ext cx="479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an unpacked version of </a:t>
            </a:r>
            <a:r>
              <a:rPr lang="en-US" dirty="0" err="1"/>
              <a:t>Tere’s</a:t>
            </a:r>
            <a:r>
              <a:rPr lang="en-US" dirty="0"/>
              <a:t> </a:t>
            </a:r>
            <a:r>
              <a:rPr lang="en-US" dirty="0" err="1"/>
              <a:t>bedgraph</a:t>
            </a:r>
            <a:r>
              <a:rPr lang="en-US" dirty="0"/>
              <a:t> file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27F00-1DB1-A648-AA5D-CA04C571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8" y="453824"/>
            <a:ext cx="8801601" cy="53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7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5880DE-AA25-8E4E-906E-D06C0DFD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1" y="123961"/>
            <a:ext cx="8102187" cy="561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8D58C8-6FD8-D240-8316-6773B94E8C43}"/>
              </a:ext>
            </a:extLst>
          </p:cNvPr>
          <p:cNvSpPr txBox="1"/>
          <p:nvPr/>
        </p:nvSpPr>
        <p:spPr>
          <a:xfrm>
            <a:off x="229439" y="5843230"/>
            <a:ext cx="8766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cover making TDF files later</a:t>
            </a:r>
          </a:p>
          <a:p>
            <a:r>
              <a:rPr lang="en-US" dirty="0"/>
              <a:t>Eventually, if you want to load multiple files together, you’ll need TDF files otherwise the file format will be too big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FB5269-3D51-8248-9476-978DD88E5F0A}"/>
              </a:ext>
            </a:extLst>
          </p:cNvPr>
          <p:cNvCxnSpPr>
            <a:cxnSpLocks/>
          </p:cNvCxnSpPr>
          <p:nvPr/>
        </p:nvCxnSpPr>
        <p:spPr>
          <a:xfrm flipV="1">
            <a:off x="5958840" y="3844290"/>
            <a:ext cx="308610" cy="90297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2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6216DE-9E8E-664A-9FD6-0415CB82BEE6}"/>
              </a:ext>
            </a:extLst>
          </p:cNvPr>
          <p:cNvSpPr txBox="1"/>
          <p:nvPr/>
        </p:nvSpPr>
        <p:spPr>
          <a:xfrm>
            <a:off x="720090" y="845820"/>
            <a:ext cx="832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take several minutes for the </a:t>
            </a:r>
            <a:r>
              <a:rPr lang="en-US" dirty="0" err="1"/>
              <a:t>bedgraph</a:t>
            </a:r>
            <a:r>
              <a:rPr lang="en-US" dirty="0"/>
              <a:t> to load because of the size of the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7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4463F8-E69B-5E4F-8988-ED7FF5B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9" y="0"/>
            <a:ext cx="7200417" cy="54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307E99-56FE-CB4A-8031-AD3EBEBC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" y="114300"/>
            <a:ext cx="7397567" cy="5629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31CE47-CF2F-A14B-A1C3-D0A96531D9C1}"/>
              </a:ext>
            </a:extLst>
          </p:cNvPr>
          <p:cNvSpPr txBox="1"/>
          <p:nvPr/>
        </p:nvSpPr>
        <p:spPr>
          <a:xfrm>
            <a:off x="902970" y="6252210"/>
            <a:ext cx="512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click on the left column to adjust track features</a:t>
            </a:r>
          </a:p>
        </p:txBody>
      </p:sp>
    </p:spTree>
    <p:extLst>
      <p:ext uri="{BB962C8B-B14F-4D97-AF65-F5344CB8AC3E}">
        <p14:creationId xmlns:p14="http://schemas.microsoft.com/office/powerpoint/2010/main" val="349012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</TotalTime>
  <Words>110</Words>
  <Application>Microsoft Macintosh PowerPoint</Application>
  <PresentationFormat>On-screen Show (4:3)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Sabriya Syed</dc:creator>
  <cp:lastModifiedBy>Sabriya Syed</cp:lastModifiedBy>
  <cp:revision>9</cp:revision>
  <dcterms:created xsi:type="dcterms:W3CDTF">2020-06-09T15:36:23Z</dcterms:created>
  <dcterms:modified xsi:type="dcterms:W3CDTF">2020-06-09T18:12:33Z</dcterms:modified>
</cp:coreProperties>
</file>